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zh-TW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50" y="57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91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2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97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10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4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64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85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35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5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22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27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70C30-467D-4855-AD32-6E34B78B973B}" type="datetimeFigureOut">
              <a:rPr lang="zh-TW" altLang="en-US" smtClean="0"/>
              <a:t>2019/3/28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5FB1E-4BFF-493B-90CD-9DB4822EF6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5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990" y="-9194"/>
            <a:ext cx="8160922" cy="11543757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438059"/>
              </p:ext>
            </p:extLst>
          </p:nvPr>
        </p:nvGraphicFramePr>
        <p:xfrm>
          <a:off x="428104" y="7362924"/>
          <a:ext cx="662473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271"/>
                <a:gridCol w="1224136"/>
                <a:gridCol w="1152128"/>
                <a:gridCol w="864096"/>
                <a:gridCol w="1152128"/>
                <a:gridCol w="1183979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2019 STTRA</a:t>
                      </a:r>
                      <a:r>
                        <a:rPr lang="zh-TW" altLang="en-US" sz="1800" dirty="0" smtClean="0"/>
                        <a:t>會員大會暨研發成果發表會</a:t>
                      </a:r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公司名稱</a:t>
                      </a:r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/>
                        <a:t>填表人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姓　　名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職　　稱</a:t>
                      </a:r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手　機</a:t>
                      </a:r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E-mail</a:t>
                      </a:r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/>
                        <a:t>贊助</a:t>
                      </a:r>
                      <a:r>
                        <a:rPr lang="en-US" altLang="zh-TW" sz="1400" dirty="0" smtClean="0"/>
                        <a:t>STTRA</a:t>
                      </a:r>
                      <a:r>
                        <a:rPr lang="zh-TW" altLang="en-US" sz="1400" dirty="0" smtClean="0"/>
                        <a:t>會員大會</a:t>
                      </a:r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sym typeface="Wingdings 2"/>
                        </a:rPr>
                        <a:t></a:t>
                      </a:r>
                      <a:r>
                        <a:rPr lang="zh-TW" altLang="en-US" sz="1400" dirty="0" smtClean="0"/>
                        <a:t>現金</a:t>
                      </a:r>
                      <a:r>
                        <a:rPr lang="en-US" altLang="zh-TW" sz="1400" dirty="0" smtClean="0"/>
                        <a:t>___________________</a:t>
                      </a:r>
                      <a:r>
                        <a:rPr lang="zh-TW" altLang="en-US" sz="1400" dirty="0" smtClean="0"/>
                        <a:t>元</a:t>
                      </a:r>
                      <a:endParaRPr lang="zh-TW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788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2019-03-11T05:15:43Z</dcterms:created>
  <dcterms:modified xsi:type="dcterms:W3CDTF">2019-03-28T03:26:22Z</dcterms:modified>
</cp:coreProperties>
</file>