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64" y="9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20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6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1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0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45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1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00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3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6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8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3B2F-2B84-4782-8FAB-86A675705AC2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CD1E-7414-4F3C-9FB6-5B35CD21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6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97278"/>
              </p:ext>
            </p:extLst>
          </p:nvPr>
        </p:nvGraphicFramePr>
        <p:xfrm>
          <a:off x="260647" y="6453836"/>
          <a:ext cx="6305817" cy="22946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6349"/>
                <a:gridCol w="597025"/>
                <a:gridCol w="1218274"/>
                <a:gridCol w="569631"/>
                <a:gridCol w="733557"/>
                <a:gridCol w="733557"/>
                <a:gridCol w="1717424"/>
              </a:tblGrid>
              <a:tr h="357486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2017</a:t>
                      </a: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STTRA</a:t>
                      </a:r>
                      <a:r>
                        <a:rPr lang="zh-TW" altLang="en-US" sz="16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6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會員大會 </a:t>
                      </a:r>
                      <a:r>
                        <a:rPr lang="zh-TW" altLang="en-US" sz="16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報名表</a:t>
                      </a:r>
                      <a:endParaRPr lang="zh-TW" altLang="en-US" sz="16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bg1"/>
                        </a:solidFill>
                        <a:latin typeface="華康行書體" pitchFamily="65" charset="-120"/>
                        <a:ea typeface="華康行書體" pitchFamily="65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公司名稱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填表人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100" dirty="0">
                        <a:latin typeface="華康行書體" pitchFamily="65" charset="-120"/>
                        <a:ea typeface="華康行書體" pitchFamily="65" charset="-120"/>
                      </a:endParaRPr>
                    </a:p>
                  </a:txBody>
                  <a:tcPr marL="73006" marR="73006" marT="36503" marB="36503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姓名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職稱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E-mail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葷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素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專題演講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會員大會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贊助</a:t>
                      </a:r>
                      <a:r>
                        <a:rPr lang="en-US" altLang="zh-TW" sz="11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STTRA</a:t>
                      </a:r>
                      <a:r>
                        <a:rPr lang="zh-TW" altLang="en-US" sz="11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會員大會活動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07"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□現金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_____________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en-US" altLang="zh-TW" sz="1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07"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95"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□參加</a:t>
                      </a:r>
                    </a:p>
                  </a:txBody>
                  <a:tcPr marL="71312" marR="71312" marT="35656" marB="3565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15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如螢幕大小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2017-04-06T09:03:22Z</dcterms:created>
  <dcterms:modified xsi:type="dcterms:W3CDTF">2017-04-06T09:22:36Z</dcterms:modified>
</cp:coreProperties>
</file>