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淺色樣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70" autoAdjust="0"/>
  </p:normalViewPr>
  <p:slideViewPr>
    <p:cSldViewPr>
      <p:cViewPr>
        <p:scale>
          <a:sx n="80" d="100"/>
          <a:sy n="80" d="100"/>
        </p:scale>
        <p:origin x="-1362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1067346"/>
            <a:ext cx="6858000" cy="79691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2017/1/9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文字方塊 6"/>
          <p:cNvSpPr txBox="1"/>
          <p:nvPr userDrawn="1"/>
        </p:nvSpPr>
        <p:spPr>
          <a:xfrm>
            <a:off x="256966" y="971600"/>
            <a:ext cx="6484402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b="1" dirty="0" smtClean="0">
                <a:solidFill>
                  <a:srgbClr val="0070C0"/>
                </a:solidFill>
                <a:latin typeface="標楷體"/>
                <a:ea typeface="標楷體"/>
              </a:rPr>
              <a:t>◎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活動時間</a:t>
            </a:r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106/2/10(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10:00~14:00</a:t>
            </a:r>
          </a:p>
          <a:p>
            <a:pPr>
              <a:lnSpc>
                <a:spcPct val="150000"/>
              </a:lnSpc>
            </a:pPr>
            <a:r>
              <a:rPr lang="zh-TW" altLang="en-US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◎</a:t>
            </a:r>
            <a:r>
              <a:rPr lang="zh-TW" altLang="en-US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活動地點</a:t>
            </a:r>
            <a:r>
              <a:rPr lang="en-US" altLang="zh-TW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情定婚宴城堡</a:t>
            </a:r>
            <a:r>
              <a:rPr lang="en-US" altLang="zh-TW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台南市永康區中正北路</a:t>
            </a:r>
            <a:r>
              <a:rPr lang="en-US" altLang="zh-TW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403</a:t>
            </a:r>
            <a:r>
              <a:rPr lang="zh-TW" altLang="en-US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號</a:t>
            </a:r>
            <a:r>
              <a:rPr lang="en-US" altLang="zh-TW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zh-TW" altLang="en-US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◎</a:t>
            </a:r>
            <a:r>
              <a:rPr lang="zh-TW" altLang="en-US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報名方式</a:t>
            </a:r>
            <a:r>
              <a:rPr lang="en-US" altLang="zh-TW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請於</a:t>
            </a:r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2/3</a:t>
            </a:r>
            <a:r>
              <a:rPr lang="zh-TW" altLang="en-US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前將報名表回傳至秘書處 黃小姐</a:t>
            </a:r>
            <a:endParaRPr lang="en-US" altLang="zh-TW" b="1" dirty="0" smtClean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  <a:latin typeface="華康行書體" pitchFamily="65" charset="-120"/>
                <a:ea typeface="華康行書體" pitchFamily="65" charset="-120"/>
              </a:rPr>
              <a:t>Fax 06-3842643 </a:t>
            </a:r>
            <a:r>
              <a:rPr lang="en-US" altLang="zh-TW" b="1" dirty="0">
                <a:solidFill>
                  <a:schemeClr val="accent6">
                    <a:lumMod val="75000"/>
                  </a:schemeClr>
                </a:solidFill>
                <a:latin typeface="華康行書體" pitchFamily="65" charset="-120"/>
                <a:ea typeface="華康行書體" pitchFamily="65" charset="-120"/>
              </a:rPr>
              <a:t>Tel </a:t>
            </a:r>
            <a:r>
              <a:rPr lang="en-US" altLang="zh-TW" b="1" dirty="0" smtClean="0">
                <a:solidFill>
                  <a:schemeClr val="accent6">
                    <a:lumMod val="75000"/>
                  </a:schemeClr>
                </a:solidFill>
                <a:latin typeface="華康行書體" pitchFamily="65" charset="-120"/>
                <a:ea typeface="華康行書體" pitchFamily="65" charset="-120"/>
              </a:rPr>
              <a:t>06-3847218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  <a:latin typeface="華康行書體" pitchFamily="65" charset="-120"/>
                <a:ea typeface="華康行書體" pitchFamily="65" charset="-120"/>
              </a:rPr>
              <a:t> </a:t>
            </a:r>
            <a:r>
              <a:rPr lang="en-US" altLang="zh-TW" b="1" dirty="0" err="1" smtClean="0">
                <a:solidFill>
                  <a:schemeClr val="accent6">
                    <a:lumMod val="75000"/>
                  </a:schemeClr>
                </a:solidFill>
                <a:latin typeface="華康行書體" pitchFamily="65" charset="-120"/>
                <a:ea typeface="華康行書體" pitchFamily="65" charset="-120"/>
              </a:rPr>
              <a:t>E-mail:angel@sttra.org.tw</a:t>
            </a:r>
            <a:endParaRPr lang="zh-TW" altLang="en-US" b="1" dirty="0">
              <a:solidFill>
                <a:schemeClr val="accent6">
                  <a:lumMod val="75000"/>
                </a:schemeClr>
              </a:solidFill>
              <a:latin typeface="華康行書體" pitchFamily="65" charset="-120"/>
              <a:ea typeface="華康行書體" pitchFamily="65" charset="-120"/>
            </a:endParaRPr>
          </a:p>
        </p:txBody>
      </p:sp>
      <p:sp>
        <p:nvSpPr>
          <p:cNvPr id="9" name="文字方塊 8"/>
          <p:cNvSpPr txBox="1"/>
          <p:nvPr userDrawn="1"/>
        </p:nvSpPr>
        <p:spPr>
          <a:xfrm>
            <a:off x="224033" y="8739172"/>
            <a:ext cx="6239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olidFill>
                  <a:schemeClr val="accent1">
                    <a:lumMod val="50000"/>
                  </a:schemeClr>
                </a:solidFill>
              </a:rPr>
              <a:t>* </a:t>
            </a:r>
            <a:r>
              <a:rPr lang="zh-TW" altLang="en-US" dirty="0" smtClean="0">
                <a:solidFill>
                  <a:schemeClr val="accent1">
                    <a:lumMod val="50000"/>
                  </a:schemeClr>
                </a:solidFill>
                <a:latin typeface="華康行書體" pitchFamily="65" charset="-120"/>
                <a:ea typeface="華康行書體" pitchFamily="65" charset="-120"/>
              </a:rPr>
              <a:t>團體會員不限參加人數，若有需要請自行列印本表，謝謝</a:t>
            </a:r>
            <a:r>
              <a:rPr lang="en-US" altLang="zh-TW" dirty="0" smtClean="0">
                <a:solidFill>
                  <a:schemeClr val="accent1">
                    <a:lumMod val="50000"/>
                  </a:schemeClr>
                </a:solidFill>
                <a:latin typeface="華康行書體" pitchFamily="65" charset="-120"/>
                <a:ea typeface="華康行書體" pitchFamily="65" charset="-120"/>
              </a:rPr>
              <a:t>~</a:t>
            </a:r>
            <a:endParaRPr lang="zh-TW" altLang="en-US" dirty="0">
              <a:solidFill>
                <a:schemeClr val="accent1">
                  <a:lumMod val="50000"/>
                </a:schemeClr>
              </a:solidFill>
              <a:latin typeface="華康行書體" pitchFamily="65" charset="-120"/>
              <a:ea typeface="華康行書體" pitchFamily="65" charset="-120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561206" y="339523"/>
            <a:ext cx="58785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3600" b="1" i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2017</a:t>
            </a:r>
            <a:r>
              <a:rPr lang="zh-TW" altLang="en-US" sz="3600" b="1" i="1" cap="none" spc="300" baseline="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3600" b="1" i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S</a:t>
            </a:r>
            <a:r>
              <a:rPr lang="en-US" altLang="zh-TW" sz="3600" b="1" i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TTR</a:t>
            </a:r>
            <a:r>
              <a:rPr lang="en-US" altLang="zh-TW" sz="3600" b="1" i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A</a:t>
            </a:r>
            <a:r>
              <a:rPr lang="zh-TW" altLang="en-US" sz="3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春酒</a:t>
            </a:r>
            <a:r>
              <a:rPr lang="zh-TW" altLang="en-US" sz="3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暨研習</a:t>
            </a:r>
            <a:r>
              <a:rPr lang="zh-TW" altLang="en-US" sz="3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會</a:t>
            </a:r>
            <a:endParaRPr lang="zh-TW" altLang="en-US" sz="3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12" name="Picture 2" descr="D:\STTRA_會員資料\聯盟logo\STTRA中英文_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3212975" cy="396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" name="表格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520943322"/>
              </p:ext>
            </p:extLst>
          </p:nvPr>
        </p:nvGraphicFramePr>
        <p:xfrm>
          <a:off x="188640" y="2699792"/>
          <a:ext cx="6480720" cy="215338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296144"/>
                <a:gridCol w="2376264"/>
                <a:gridCol w="2808312"/>
              </a:tblGrid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1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時間</a:t>
                      </a:r>
                      <a:r>
                        <a:rPr lang="zh-TW" altLang="en-US" sz="1500" b="1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endParaRPr lang="zh-TW" sz="15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主題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500" b="1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主講</a:t>
                      </a:r>
                      <a:endParaRPr lang="zh-TW" sz="15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10:00~10:</a:t>
                      </a:r>
                      <a:r>
                        <a:rPr lang="en-US" altLang="zh-TW" sz="1400" kern="1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20</a:t>
                      </a:r>
                      <a:endParaRPr lang="zh-TW" sz="10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15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報 </a:t>
                      </a:r>
                      <a:r>
                        <a:rPr lang="zh-TW" sz="15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到</a:t>
                      </a:r>
                      <a:endParaRPr lang="zh-TW" sz="15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10:</a:t>
                      </a:r>
                      <a:r>
                        <a:rPr lang="en-US" altLang="zh-TW" sz="1400" kern="1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20</a:t>
                      </a:r>
                      <a:r>
                        <a:rPr lang="en-US" sz="1400" kern="1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~10:</a:t>
                      </a:r>
                      <a:r>
                        <a:rPr lang="en-US" altLang="zh-TW" sz="1400" kern="1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3</a:t>
                      </a:r>
                      <a:r>
                        <a:rPr lang="en-US" sz="1400" kern="1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0</a:t>
                      </a:r>
                      <a:endParaRPr lang="zh-TW" sz="10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5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致</a:t>
                      </a:r>
                      <a:r>
                        <a:rPr lang="zh-TW" altLang="en-US" sz="15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zh-TW" sz="15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詞</a:t>
                      </a:r>
                      <a:endParaRPr lang="zh-TW" sz="15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15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陳富泉 理事長</a:t>
                      </a:r>
                      <a:endParaRPr lang="en-US" altLang="zh-TW" sz="15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1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10:</a:t>
                      </a:r>
                      <a:r>
                        <a:rPr lang="en-US" altLang="zh-TW" sz="1400" kern="1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3</a:t>
                      </a:r>
                      <a:r>
                        <a:rPr lang="en-US" sz="1400" kern="1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0~1</a:t>
                      </a:r>
                      <a:r>
                        <a:rPr lang="en-US" altLang="zh-TW" sz="1400" kern="1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0</a:t>
                      </a:r>
                      <a:r>
                        <a:rPr lang="en-US" sz="1400" kern="1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:</a:t>
                      </a:r>
                      <a:r>
                        <a:rPr lang="en-US" altLang="zh-TW" sz="1400" kern="1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5</a:t>
                      </a:r>
                      <a:r>
                        <a:rPr lang="en-US" sz="1400" kern="1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0</a:t>
                      </a:r>
                      <a:endParaRPr lang="zh-TW" sz="10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15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微軟正黑體"/>
                        </a:rPr>
                        <a:t>新</a:t>
                      </a:r>
                      <a:r>
                        <a:rPr lang="zh-TW" sz="15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微軟正黑體"/>
                        </a:rPr>
                        <a:t>會員介紹</a:t>
                      </a:r>
                      <a:endParaRPr lang="zh-TW" sz="15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5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3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1</a:t>
                      </a:r>
                      <a:r>
                        <a:rPr lang="en-US" altLang="zh-TW" sz="1400" kern="1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0</a:t>
                      </a:r>
                      <a:r>
                        <a:rPr lang="en-US" sz="1400" kern="1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:</a:t>
                      </a:r>
                      <a:r>
                        <a:rPr lang="en-US" altLang="zh-TW" sz="1400" kern="1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50</a:t>
                      </a:r>
                      <a:r>
                        <a:rPr lang="en-US" sz="1400" kern="1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~1</a:t>
                      </a:r>
                      <a:r>
                        <a:rPr lang="en-US" altLang="zh-TW" sz="1400" kern="1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1</a:t>
                      </a:r>
                      <a:r>
                        <a:rPr lang="en-US" sz="1400" kern="1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:</a:t>
                      </a:r>
                      <a:r>
                        <a:rPr lang="en-US" altLang="zh-TW" sz="1400" kern="1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50</a:t>
                      </a:r>
                      <a:endParaRPr lang="zh-TW" sz="10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1500" kern="900" spc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老台南</a:t>
                      </a:r>
                      <a:endParaRPr lang="en-US" altLang="zh-TW" sz="1500" kern="900" spc="1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作家</a:t>
                      </a:r>
                      <a:r>
                        <a:rPr lang="zh-TW" altLang="en-US" sz="1500" kern="100" baseline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zh-TW" altLang="en-US" sz="15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陳秀琍</a:t>
                      </a:r>
                      <a:endParaRPr lang="en-US" altLang="zh-TW" sz="1500" kern="1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1</a:t>
                      </a:r>
                      <a:r>
                        <a:rPr lang="en-US" altLang="zh-TW" sz="1400" kern="1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1</a:t>
                      </a:r>
                      <a:r>
                        <a:rPr lang="en-US" sz="1400" kern="1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:</a:t>
                      </a:r>
                      <a:r>
                        <a:rPr lang="en-US" altLang="zh-TW" sz="1400" kern="1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5</a:t>
                      </a:r>
                      <a:r>
                        <a:rPr lang="en-US" sz="1400" kern="1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0~14:00</a:t>
                      </a:r>
                      <a:endParaRPr lang="zh-TW" sz="10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5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微軟正黑體"/>
                        </a:rPr>
                        <a:t>春酒</a:t>
                      </a:r>
                      <a:r>
                        <a:rPr lang="zh-TW" sz="1500" kern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微軟正黑體"/>
                        </a:rPr>
                        <a:t>-會員</a:t>
                      </a:r>
                      <a:r>
                        <a:rPr lang="zh-TW" sz="1500" kern="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微軟正黑體"/>
                        </a:rPr>
                        <a:t>交流</a:t>
                      </a:r>
                      <a:endParaRPr lang="zh-TW" sz="15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571525"/>
              </p:ext>
            </p:extLst>
          </p:nvPr>
        </p:nvGraphicFramePr>
        <p:xfrm>
          <a:off x="223022" y="5004048"/>
          <a:ext cx="6480720" cy="3600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6104"/>
                <a:gridCol w="792088"/>
                <a:gridCol w="2088232"/>
                <a:gridCol w="792088"/>
                <a:gridCol w="1008112"/>
                <a:gridCol w="864096"/>
              </a:tblGrid>
              <a:tr h="312344">
                <a:tc gridSpan="6"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/>
                          </a:solidFill>
                          <a:latin typeface="華康行書體" pitchFamily="65" charset="-120"/>
                          <a:ea typeface="華康行書體" pitchFamily="65" charset="-120"/>
                        </a:rPr>
                        <a:t>2017</a:t>
                      </a:r>
                      <a:r>
                        <a:rPr lang="zh-TW" altLang="en-US" sz="2000" b="1" dirty="0" smtClean="0">
                          <a:solidFill>
                            <a:schemeClr val="bg1"/>
                          </a:solidFill>
                          <a:latin typeface="華康行書體" pitchFamily="65" charset="-120"/>
                          <a:ea typeface="華康行書體" pitchFamily="65" charset="-120"/>
                        </a:rPr>
                        <a:t> </a:t>
                      </a:r>
                      <a:r>
                        <a:rPr lang="en-US" altLang="zh-TW" sz="2000" b="1" dirty="0" smtClean="0">
                          <a:solidFill>
                            <a:schemeClr val="bg1"/>
                          </a:solidFill>
                          <a:latin typeface="華康行書體" pitchFamily="65" charset="-120"/>
                          <a:ea typeface="華康行書體" pitchFamily="65" charset="-120"/>
                        </a:rPr>
                        <a:t>STTRA</a:t>
                      </a:r>
                      <a:r>
                        <a:rPr lang="zh-TW" altLang="en-US" sz="2000" b="1" baseline="0" dirty="0" smtClean="0">
                          <a:solidFill>
                            <a:schemeClr val="bg1"/>
                          </a:solidFill>
                          <a:latin typeface="華康行書體" pitchFamily="65" charset="-120"/>
                          <a:ea typeface="華康行書體" pitchFamily="65" charset="-120"/>
                        </a:rPr>
                        <a:t> 春酒</a:t>
                      </a:r>
                      <a:r>
                        <a:rPr lang="zh-TW" altLang="en-US" sz="2000" b="1" baseline="0" dirty="0" smtClean="0">
                          <a:solidFill>
                            <a:schemeClr val="bg1"/>
                          </a:solidFill>
                          <a:latin typeface="華康行書體" pitchFamily="65" charset="-120"/>
                          <a:ea typeface="華康行書體" pitchFamily="65" charset="-120"/>
                        </a:rPr>
                        <a:t>暨研習</a:t>
                      </a:r>
                      <a:r>
                        <a:rPr lang="zh-TW" altLang="en-US" sz="2000" b="1" baseline="0" dirty="0" smtClean="0">
                          <a:solidFill>
                            <a:schemeClr val="bg1"/>
                          </a:solidFill>
                          <a:latin typeface="華康行書體" pitchFamily="65" charset="-120"/>
                          <a:ea typeface="華康行書體" pitchFamily="65" charset="-120"/>
                        </a:rPr>
                        <a:t>會 報名表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華康行書體" pitchFamily="65" charset="-120"/>
                        <a:ea typeface="華康行書體" pitchFamily="65" charset="-12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40208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公司名稱</a:t>
                      </a:r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填表人</a:t>
                      </a:r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zh-TW" altLang="en-US" sz="1400" dirty="0">
                        <a:latin typeface="華康行書體" pitchFamily="65" charset="-120"/>
                        <a:ea typeface="華康行書體" pitchFamily="65" charset="-12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/>
                </a:tc>
              </a:tr>
              <a:tr h="40208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姓名</a:t>
                      </a:r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職稱</a:t>
                      </a:r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E-mail</a:t>
                      </a:r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葷</a:t>
                      </a:r>
                      <a:r>
                        <a:rPr lang="en-US" altLang="zh-TW" sz="1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zh-TW" altLang="en-US" sz="1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素</a:t>
                      </a:r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專題演講</a:t>
                      </a:r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春酒宴</a:t>
                      </a:r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02089"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□參加</a:t>
                      </a:r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□參加</a:t>
                      </a:r>
                    </a:p>
                  </a:txBody>
                  <a:tcPr anchor="ctr"/>
                </a:tc>
              </a:tr>
              <a:tr h="402089">
                <a:tc>
                  <a:txBody>
                    <a:bodyPr/>
                    <a:lstStyle/>
                    <a:p>
                      <a:pPr algn="ctr"/>
                      <a:endParaRPr lang="zh-TW" altLang="en-US" sz="140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□參加</a:t>
                      </a:r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□參加</a:t>
                      </a:r>
                    </a:p>
                  </a:txBody>
                  <a:tcPr anchor="ctr"/>
                </a:tc>
              </a:tr>
              <a:tr h="371669"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□參加</a:t>
                      </a:r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□參加</a:t>
                      </a:r>
                    </a:p>
                  </a:txBody>
                  <a:tcPr anchor="ctr"/>
                </a:tc>
              </a:tr>
              <a:tr h="1224135">
                <a:tc gridSpan="6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kern="1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贊助</a:t>
                      </a:r>
                      <a:r>
                        <a:rPr lang="en-US" altLang="zh-TW" sz="1400" kern="1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STTRA</a:t>
                      </a:r>
                      <a:r>
                        <a:rPr lang="zh-TW" altLang="en-US" sz="1400" kern="1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lang="zh-TW" altLang="en-US" sz="1400" b="1" kern="1200" dirty="0" smtClean="0">
                          <a:solidFill>
                            <a:srgbClr val="00B0F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春酒 </a:t>
                      </a:r>
                      <a:r>
                        <a:rPr lang="zh-TW" altLang="en-US" sz="1400" b="0" kern="1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活動                </a:t>
                      </a:r>
                      <a:r>
                        <a:rPr lang="zh-TW" altLang="en-US" sz="1400" kern="1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贊助</a:t>
                      </a:r>
                      <a:r>
                        <a:rPr lang="en-US" altLang="zh-TW" sz="1400" kern="1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STTRA</a:t>
                      </a:r>
                      <a:r>
                        <a:rPr lang="zh-TW" altLang="en-US" sz="1400" kern="1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lang="zh-TW" altLang="en-US" sz="1400" b="1" kern="1200" dirty="0" smtClean="0">
                          <a:solidFill>
                            <a:srgbClr val="00B0F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會員大會 </a:t>
                      </a:r>
                      <a:r>
                        <a:rPr lang="zh-TW" altLang="en-US" sz="1400" b="0" kern="1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活動</a:t>
                      </a:r>
                      <a:endParaRPr lang="en-US" altLang="zh-TW" sz="1400" b="0" kern="1200" dirty="0" smtClean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kern="1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endParaRPr lang="en-US" altLang="zh-TW" sz="1400" kern="1200" dirty="0" smtClean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kern="1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lang="zh-TW" altLang="en-US" sz="1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□現金</a:t>
                      </a:r>
                      <a:r>
                        <a:rPr lang="en-US" altLang="zh-TW" sz="1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_____________</a:t>
                      </a:r>
                      <a:r>
                        <a:rPr lang="zh-TW" altLang="en-US" sz="1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元              □現金</a:t>
                      </a:r>
                      <a:r>
                        <a:rPr lang="en-US" altLang="zh-TW" sz="1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____________</a:t>
                      </a:r>
                      <a:r>
                        <a:rPr lang="zh-TW" altLang="en-US" sz="1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元</a:t>
                      </a:r>
                      <a:endParaRPr lang="en-US" altLang="zh-TW" sz="1400" kern="1200" dirty="0" smtClean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zh-TW" altLang="en-US" sz="1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□禮品</a:t>
                      </a:r>
                      <a:r>
                        <a:rPr lang="en-US" altLang="zh-TW" sz="1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____________</a:t>
                      </a:r>
                      <a:r>
                        <a:rPr lang="en-US" altLang="zh-TW" sz="140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___</a:t>
                      </a:r>
                      <a:endParaRPr lang="en-US" altLang="zh-TW" sz="1400" kern="1200" dirty="0" smtClean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D:\STTRA_會員資料\聯盟logo\STTRA中英文_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3212975" cy="396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278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1554</TotalTime>
  <Words>54</Words>
  <Application>Microsoft Office PowerPoint</Application>
  <PresentationFormat>如螢幕大小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R830</cp:lastModifiedBy>
  <cp:revision>40</cp:revision>
  <dcterms:created xsi:type="dcterms:W3CDTF">2013-01-07T06:22:31Z</dcterms:created>
  <dcterms:modified xsi:type="dcterms:W3CDTF">2017-01-09T02:33:09Z</dcterms:modified>
</cp:coreProperties>
</file>