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70" autoAdjust="0"/>
  </p:normalViewPr>
  <p:slideViewPr>
    <p:cSldViewPr>
      <p:cViewPr>
        <p:scale>
          <a:sx n="80" d="100"/>
          <a:sy n="80" d="100"/>
        </p:scale>
        <p:origin x="-144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067346"/>
            <a:ext cx="6858000" cy="7969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256966" y="971600"/>
            <a:ext cx="648440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0070C0"/>
                </a:solidFill>
                <a:latin typeface="標楷體"/>
                <a:ea typeface="標楷體"/>
              </a:rPr>
              <a:t>◎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活動時間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105/2/25(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10:00~14:00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活動地點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桂田酒店 雪梨廳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台南市永康區永安一街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報名方式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請於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2/18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前將報名表回傳至秘書處 黃小姐</a:t>
            </a:r>
            <a:endParaRPr lang="en-US" altLang="zh-TW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Fax 06-3842643 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Tel </a:t>
            </a:r>
            <a:r>
              <a:rPr lang="en-US" altLang="zh-TW" b="1" dirty="0" smtClean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06-3847218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 </a:t>
            </a:r>
            <a:r>
              <a:rPr lang="en-US" altLang="zh-TW" b="1" dirty="0" err="1" smtClean="0">
                <a:solidFill>
                  <a:schemeClr val="accent6">
                    <a:lumMod val="75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E-mail:angel@sttra.org.tw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  <a:latin typeface="華康行書體" pitchFamily="65" charset="-120"/>
              <a:ea typeface="華康行書體" pitchFamily="65" charset="-120"/>
            </a:endParaRPr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224033" y="8739172"/>
            <a:ext cx="623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* 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團體會員不限參加人數，若有需要請自行列印本表，謝謝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  <a:latin typeface="華康行書體" pitchFamily="65" charset="-120"/>
                <a:ea typeface="華康行書體" pitchFamily="65" charset="-120"/>
              </a:rPr>
              <a:t>~</a:t>
            </a:r>
            <a:endParaRPr lang="zh-TW" altLang="en-US" dirty="0">
              <a:solidFill>
                <a:schemeClr val="accent1">
                  <a:lumMod val="50000"/>
                </a:schemeClr>
              </a:solidFill>
              <a:latin typeface="華康行書體" pitchFamily="65" charset="-120"/>
              <a:ea typeface="華康行書體" pitchFamily="65" charset="-120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31602" y="339523"/>
            <a:ext cx="67377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2016</a:t>
            </a:r>
            <a:r>
              <a:rPr lang="zh-TW" altLang="en-US" sz="4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S</a:t>
            </a:r>
            <a:r>
              <a:rPr lang="en-US" altLang="zh-TW" sz="4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TTR</a:t>
            </a:r>
            <a:r>
              <a:rPr lang="en-US" altLang="zh-TW" sz="4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4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春酒暨研討會</a:t>
            </a:r>
            <a:endParaRPr lang="zh-TW" alt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2" name="Picture 2" descr="D:\STTRA_會員資料\聯盟logo\STTRA中英文_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212975" cy="39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表格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9355385"/>
              </p:ext>
            </p:extLst>
          </p:nvPr>
        </p:nvGraphicFramePr>
        <p:xfrm>
          <a:off x="188640" y="2699792"/>
          <a:ext cx="6480720" cy="21533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96144"/>
                <a:gridCol w="2376264"/>
                <a:gridCol w="2808312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r>
                        <a:rPr lang="zh-TW" altLang="en-US" sz="15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sz="1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5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</a:t>
                      </a:r>
                      <a:endParaRPr lang="zh-TW" sz="15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10:00~10: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15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報 </a:t>
                      </a:r>
                      <a:r>
                        <a:rPr lang="zh-TW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到</a:t>
                      </a:r>
                      <a:endParaRPr lang="zh-TW" sz="15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15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~10: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致</a:t>
                      </a:r>
                      <a:r>
                        <a:rPr lang="zh-TW" altLang="en-US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詞</a:t>
                      </a:r>
                      <a:endParaRPr lang="zh-TW" sz="15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陳富泉 理事長</a:t>
                      </a:r>
                      <a:endParaRPr lang="en-US" altLang="zh-TW" sz="15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0~1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5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新</a:t>
                      </a:r>
                      <a:r>
                        <a:rPr lang="zh-TW" sz="15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會員介紹</a:t>
                      </a:r>
                      <a:endParaRPr lang="zh-TW" sz="15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5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50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~1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500" kern="9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2016/2017</a:t>
                      </a:r>
                      <a:r>
                        <a:rPr lang="zh-TW" altLang="en-US" sz="1500" kern="9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色彩流行趨勢</a:t>
                      </a:r>
                      <a:endParaRPr lang="en-US" altLang="zh-TW" sz="1500" kern="900" spc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中華民國</a:t>
                      </a:r>
                      <a:r>
                        <a:rPr lang="zh-TW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流行顏色協會</a:t>
                      </a:r>
                      <a:endParaRPr lang="en-US" altLang="zh-TW" sz="15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陳卓雲 秘書長</a:t>
                      </a:r>
                      <a:endParaRPr lang="en-US" altLang="zh-TW" sz="15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12: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0~14:00</a:t>
                      </a:r>
                      <a:endParaRPr lang="zh-TW" sz="1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5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春酒</a:t>
                      </a:r>
                      <a:r>
                        <a:rPr lang="zh-TW" sz="15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-會員</a:t>
                      </a:r>
                      <a:r>
                        <a:rPr lang="zh-TW" sz="15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微軟正黑體"/>
                        </a:rPr>
                        <a:t>交流</a:t>
                      </a:r>
                      <a:endParaRPr lang="zh-TW" sz="15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974321"/>
              </p:ext>
            </p:extLst>
          </p:nvPr>
        </p:nvGraphicFramePr>
        <p:xfrm>
          <a:off x="223022" y="5004048"/>
          <a:ext cx="6480720" cy="36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792088"/>
                <a:gridCol w="2088232"/>
                <a:gridCol w="792088"/>
                <a:gridCol w="1008112"/>
                <a:gridCol w="864096"/>
              </a:tblGrid>
              <a:tr h="312344"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2016</a:t>
                      </a: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 </a:t>
                      </a:r>
                      <a:r>
                        <a:rPr lang="en-US" altLang="zh-TW" sz="2000" b="1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STTRA</a:t>
                      </a:r>
                      <a:r>
                        <a:rPr lang="zh-TW" altLang="en-US" sz="2000" b="1" baseline="0" dirty="0" smtClean="0">
                          <a:solidFill>
                            <a:schemeClr val="bg1"/>
                          </a:solidFill>
                          <a:latin typeface="華康行書體" pitchFamily="65" charset="-120"/>
                          <a:ea typeface="華康行書體" pitchFamily="65" charset="-120"/>
                        </a:rPr>
                        <a:t> 春酒暨研討會 報名表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華康行書體" pitchFamily="65" charset="-120"/>
                        <a:ea typeface="華康行書體" pitchFamily="65" charset="-12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020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公司名稱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填表人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sz="1400" dirty="0">
                        <a:latin typeface="華康行書體" pitchFamily="65" charset="-120"/>
                        <a:ea typeface="華康行書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</a:tr>
              <a:tr h="4020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職稱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E-mail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葷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素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專題演講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春酒宴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2089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</a:p>
                  </a:txBody>
                  <a:tcPr anchor="ctr"/>
                </a:tc>
              </a:tr>
              <a:tr h="402089"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</a:p>
                  </a:txBody>
                  <a:tcPr anchor="ctr"/>
                </a:tc>
              </a:tr>
              <a:tr h="371669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□參加</a:t>
                      </a:r>
                    </a:p>
                  </a:txBody>
                  <a:tcPr anchor="ctr"/>
                </a:tc>
              </a:tr>
              <a:tr h="1224135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贊助</a:t>
                      </a:r>
                      <a:r>
                        <a:rPr lang="en-US" altLang="zh-TW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STTRA</a:t>
                      </a: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en-US" sz="1400" b="1" kern="1200" dirty="0" smtClean="0">
                          <a:solidFill>
                            <a:srgbClr val="00B0F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春酒 </a:t>
                      </a:r>
                      <a:r>
                        <a:rPr lang="zh-TW" altLang="en-US" sz="1400" b="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活動                </a:t>
                      </a: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贊助</a:t>
                      </a:r>
                      <a:r>
                        <a:rPr lang="en-US" altLang="zh-TW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STTRA</a:t>
                      </a: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en-US" sz="1400" b="1" kern="1200" dirty="0" smtClean="0">
                          <a:solidFill>
                            <a:srgbClr val="00B0F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會員大會 </a:t>
                      </a:r>
                      <a:r>
                        <a:rPr lang="zh-TW" altLang="en-US" sz="1400" b="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活動</a:t>
                      </a:r>
                      <a:endParaRPr lang="en-US" altLang="zh-TW" sz="1400" b="0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en-US" altLang="zh-TW" sz="1400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□現金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_____________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              □現金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____________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en-US" altLang="zh-TW" sz="1400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□禮品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____________</a:t>
                      </a:r>
                      <a:r>
                        <a:rPr lang="en-US" altLang="zh-TW" sz="14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___</a:t>
                      </a:r>
                      <a:endParaRPr lang="en-US" altLang="zh-TW" sz="1400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STTRA_會員資料\聯盟logo\STTRA中英文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212975" cy="39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7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53</Words>
  <Application>Microsoft Office PowerPoint</Application>
  <PresentationFormat>如螢幕大小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R830</cp:lastModifiedBy>
  <cp:revision>32</cp:revision>
  <dcterms:created xsi:type="dcterms:W3CDTF">2013-01-07T06:22:31Z</dcterms:created>
  <dcterms:modified xsi:type="dcterms:W3CDTF">2016-01-19T03:03:39Z</dcterms:modified>
</cp:coreProperties>
</file>